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DB376-DBF4-402B-9776-65A38A0B1A93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F345-04FF-47DA-AF43-CAD8B7E03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34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3F345-04FF-47DA-AF43-CAD8B7E0353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89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3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84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42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91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69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11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40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63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72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0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03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0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05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47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698C9D-F392-47B0-9EC0-BB1EB7DE8C7D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7EDCD3-5CD2-4480-9AEC-A12EA646C9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062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8655-AB4F-3376-7E77-5A57BDEA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9290"/>
            <a:ext cx="10851502" cy="32797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bn-IN" sz="5400" b="1" dirty="0">
                <a:solidFill>
                  <a:schemeClr val="bg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শিল্প: ভারতীয় শিল্পের এক গৌরবময় অধ্যায়</a:t>
            </a:r>
            <a:r>
              <a:rPr lang="en-US" sz="5400" b="1" dirty="0">
                <a:solidFill>
                  <a:schemeClr val="bg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bn-IN" sz="5400" i="1" dirty="0">
                <a:solidFill>
                  <a:schemeClr val="bg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সুবৃহৎ সাম্রাজ্যের শৈল্পিক উত্তরাধিকার</a:t>
            </a:r>
            <a:endParaRPr lang="en-US" sz="5400" i="1" dirty="0">
              <a:solidFill>
                <a:schemeClr val="bg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500" dirty="0">
                <a:latin typeface="Sitka Banner" panose="02000505000000020004" pitchFamily="2" charset="0"/>
              </a:rPr>
              <a:t>(Mauryan Art: A Glorious Chapter of Indian Art - The Artistic Legacy of a Vast Empire)</a:t>
            </a:r>
          </a:p>
          <a:p>
            <a:pPr algn="ctr"/>
            <a:r>
              <a:rPr lang="en-US" sz="3500" dirty="0">
                <a:latin typeface="Sitka Banner" panose="02000505000000020004" pitchFamily="2" charset="0"/>
              </a:rPr>
              <a:t>HISTORY  SEMESTER -II</a:t>
            </a:r>
          </a:p>
          <a:p>
            <a:pPr algn="ctr"/>
            <a:r>
              <a:rPr lang="en-US" sz="3200" dirty="0"/>
              <a:t>COURSE CODE-UG/HIST/201C-3: History of India (600 BC. to 650 A.D.)</a:t>
            </a:r>
            <a:endParaRPr lang="en-IN" sz="3500" dirty="0">
              <a:solidFill>
                <a:schemeClr val="bg2"/>
              </a:solidFill>
              <a:latin typeface="Sitka Banner" panose="02000505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12D91-0BA5-5AE3-349E-63398826ED81}"/>
              </a:ext>
            </a:extLst>
          </p:cNvPr>
          <p:cNvSpPr txBox="1"/>
          <p:nvPr/>
        </p:nvSpPr>
        <p:spPr>
          <a:xfrm>
            <a:off x="188844" y="5034888"/>
            <a:ext cx="82892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SREERUPA BHATTACHARJEE</a:t>
            </a:r>
            <a:endParaRPr lang="en-IN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ASSISTANT PROFESSOR</a:t>
            </a:r>
            <a:endParaRPr lang="en-IN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KHATRA ADIBASI MAHAVIDYALAYA</a:t>
            </a:r>
            <a:endParaRPr lang="en-IN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1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4D4C-CAB4-D42E-6382-E9FF8C97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উপসংহার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D5E1-0550-8D0E-D52D-DF6A4723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11353800" cy="555597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শিল্প: ভারতীয় শিল্পের এক গৌরবময় অধ্যায়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প্রাচীন ভারতের সমৃদ্ধ ইতিহাস ও সংস্কৃতির সাক্ষী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বিশ্ব শিল্পকলায় অমূল্য অবদান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9218" name="Picture 2" descr="What does the Lion Capital of Ashoka at Sarnath represent? - Quora">
            <a:extLst>
              <a:ext uri="{FF2B5EF4-FFF2-40B4-BE49-F238E27FC236}">
                <a16:creationId xmlns:a16="http://schemas.microsoft.com/office/drawing/2014/main" id="{1E107BDF-FF85-750C-3CDC-F1249AB2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453701"/>
            <a:ext cx="4731026" cy="60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5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0032-03E1-3C47-00BC-465BC800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262624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IN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9F80-B8AE-5023-2189-E6B1C9D36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8" y="130629"/>
            <a:ext cx="8702215" cy="1737928"/>
          </a:xfrm>
        </p:spPr>
        <p:txBody>
          <a:bodyPr>
            <a:normAutofit fontScale="90000"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শিল্প: ভারতীয় শিল্পের এক গৌরবময় অধ্যায়</a:t>
            </a:r>
            <a:r>
              <a:rPr lang="en-US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bn-IN" sz="4000" i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সুবৃহৎ সাম্রাজ্যের শৈল্পিক উত্তরাধিকার</a:t>
            </a:r>
            <a:endParaRPr lang="en-IN" sz="40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5090-9E88-903C-E8DF-7F75BCD19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210" y="1868557"/>
            <a:ext cx="9153938" cy="498944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8" name="Picture 4" descr="ALL ABOUT National Emblem: The Lion Capital of the Ashoka ...">
            <a:extLst>
              <a:ext uri="{FF2B5EF4-FFF2-40B4-BE49-F238E27FC236}">
                <a16:creationId xmlns:a16="http://schemas.microsoft.com/office/drawing/2014/main" id="{3A3A6192-8787-48C3-EE48-C1C63375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19" y="2196547"/>
            <a:ext cx="6310922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5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F7C6-F2D7-48D5-7A42-65E20F23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153298"/>
            <a:ext cx="8534400" cy="4462311"/>
          </a:xfrm>
        </p:spPr>
        <p:txBody>
          <a:bodyPr>
            <a:normAutofit/>
          </a:bodyPr>
          <a:lstStyle/>
          <a:p>
            <a:r>
              <a:rPr lang="bn-IN" sz="4900" b="1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শিল্পের প্রেক্ষাপট</a:t>
            </a:r>
            <a:br>
              <a:rPr lang="bn-IN" dirty="0"/>
            </a:br>
            <a:br>
              <a:rPr lang="b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1B6C-1ABE-1ABE-0B93-9F3AB5FE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298"/>
            <a:ext cx="10365259" cy="5980670"/>
          </a:xfrm>
        </p:spPr>
        <p:txBody>
          <a:bodyPr>
            <a:norm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সাম্রাজ্যের উত্থান (৩২২-১৮৫ খ্রিস্টপূর্বাব্দ)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সম্রাট অশোকের রাজত্বকাল: শিল্প ও স্থাপত্যের পৃষ্ঠপোষকতা</a:t>
            </a:r>
            <a:b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সম্রাট অশোকের রাজত্বকাল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বৌদ্ধ ধর্মের প্রসার ও তার প্রভাব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2A7533-9F9D-1C3E-16E7-6A0DCC27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815010"/>
            <a:ext cx="5347252" cy="55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3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4666-FA58-162E-038A-5012FC74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42" y="705678"/>
            <a:ext cx="8115369" cy="347871"/>
          </a:xfrm>
        </p:spPr>
        <p:txBody>
          <a:bodyPr>
            <a:normAutofit fontScale="90000"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শিল্পের বৈশিষ্ট্য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F608-FA62-62A6-5C5A-8A15935BD00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9390" y="1719470"/>
            <a:ext cx="6629395" cy="4959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রাজকীয় ও ধর্মীয় স্থাপত্যের সমন্বয়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স্তম্ভ, স্তূপ, গুহা, ভাস্কর্যের প্রাধান্য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পালিশ করা পাথরের ব্যবহার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প্রতীকী ও বাস্তবিক উপস্থাপনা</a:t>
            </a:r>
          </a:p>
          <a:p>
            <a:pPr marL="0" indent="0">
              <a:buNone/>
            </a:pPr>
            <a:endParaRPr lang="en-IN" sz="4000" dirty="0"/>
          </a:p>
          <a:p>
            <a:endParaRPr lang="en-IN" sz="4000" dirty="0"/>
          </a:p>
        </p:txBody>
      </p:sp>
      <p:pic>
        <p:nvPicPr>
          <p:cNvPr id="3074" name="Picture 2" descr="1,337 Ashoka Pillar Images, Stock Photos, 3D objects, &amp; Vectors |  Shutterstock">
            <a:extLst>
              <a:ext uri="{FF2B5EF4-FFF2-40B4-BE49-F238E27FC236}">
                <a16:creationId xmlns:a16="http://schemas.microsoft.com/office/drawing/2014/main" id="{7F6A8AC4-E09D-0C2F-2519-052AD087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585358" y="265350"/>
            <a:ext cx="6040074" cy="63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,337 Ashoka Pillar Images, Stock Photos, 3D objects, &amp; Vectors |  Shutterstock">
            <a:extLst>
              <a:ext uri="{FF2B5EF4-FFF2-40B4-BE49-F238E27FC236}">
                <a16:creationId xmlns:a16="http://schemas.microsoft.com/office/drawing/2014/main" id="{E9D7450E-5C9B-B13C-B245-EF403FEF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93" y="571500"/>
            <a:ext cx="4820698" cy="61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6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4E9C-E37E-14E0-8E20-1BE68D55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42392"/>
            <a:ext cx="8990011" cy="1202634"/>
          </a:xfrm>
        </p:spPr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স্তম্ভ: সম্রাট অশোকের বাণী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A831-5C24-3803-685F-E81D9569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656541" cy="503237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সারনাথের সিংহ স্তম্ভ: জাতীয় প্রতীক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লাউরিয়া নন্দনগড়ের স্তম্ভ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রামপুরবার স্তম্ভ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শিলালিপি ও প্রতীকের সমাহার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098" name="Picture 2" descr="Smarthistory – Lion Capital, Ashokan Pillar at Sarnath">
            <a:extLst>
              <a:ext uri="{FF2B5EF4-FFF2-40B4-BE49-F238E27FC236}">
                <a16:creationId xmlns:a16="http://schemas.microsoft.com/office/drawing/2014/main" id="{200982B8-2260-F6E4-42D0-A399D219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1" y="188844"/>
            <a:ext cx="4528929" cy="65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5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B388-00CD-9BBC-EB24-BC30EEFE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90" y="139149"/>
            <a:ext cx="4839371" cy="1272525"/>
          </a:xfrm>
        </p:spPr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স্তূপ: বৌদ্ধ ধর্মের প্রতীক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8446-2CAA-6230-9933-7A646E73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574" y="1825624"/>
            <a:ext cx="11528406" cy="503237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সাঁচীর স্তূপ: সম্রাট অশোকের নির্মিত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ভারহুতের স্তূপ: গৌতম বুদ্ধের জীবন কাহিনী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সাঁচীর স্তূপের তোরণ: শিল্পকলার নিদর্শন</a:t>
            </a:r>
          </a:p>
          <a:p>
            <a:pPr marL="0" indent="0">
              <a:lnSpc>
                <a:spcPct val="100000"/>
              </a:lnSpc>
              <a:buNone/>
            </a:pPr>
            <a:endParaRPr lang="en-IN" sz="3600" dirty="0"/>
          </a:p>
          <a:p>
            <a:endParaRPr lang="en-IN" dirty="0"/>
          </a:p>
        </p:txBody>
      </p:sp>
      <p:pic>
        <p:nvPicPr>
          <p:cNvPr id="5122" name="Picture 2" descr="650+ Sanchi Stupa Stock Photos, Pictures &amp; Royalty-Free ...">
            <a:extLst>
              <a:ext uri="{FF2B5EF4-FFF2-40B4-BE49-F238E27FC236}">
                <a16:creationId xmlns:a16="http://schemas.microsoft.com/office/drawing/2014/main" id="{5358F2F0-569B-6779-23B5-257327F9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28" y="139149"/>
            <a:ext cx="4839371" cy="63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7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0547-E025-5055-6FAD-38B0A6B9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গুহা: সন্ন্যাসীদের আশ্রয়স্থল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A456-78A3-D7A1-D887-F7132A76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296" y="1838739"/>
            <a:ext cx="4373217" cy="468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বারাবর পাহাড়ের গুহা: সম্রাট অশোকের নির্মিত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লোমশ ঋষির গুহা: নৈপুণ্যের পরিচয়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সুদামা গুহা: শিলালিপির সমাহার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92D6375-543D-17CA-AE9E-B3C2F1F6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2" y="2176669"/>
            <a:ext cx="6059556" cy="38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4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61BE-FD3F-EA59-86C2-56C6FBE3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ভাস্কর্য: মৌর্য শিল্পের শ্রেষ্ঠ নিদর্শন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A590-7120-DD2C-17A6-9F3163AB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10"/>
            <a:ext cx="10780643" cy="558579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দিদারগঞ্জের যক্ষী: নারীত্বের প্রতীক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বেসনগরের যক্ষ: পুরুষত্বের প্রতীক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সারনাথের সিংহ: রাজকীয় প্রতীক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7170" name="Picture 2" descr="Dmytro Dokunov - Didarganj Yakshi">
            <a:extLst>
              <a:ext uri="{FF2B5EF4-FFF2-40B4-BE49-F238E27FC236}">
                <a16:creationId xmlns:a16="http://schemas.microsoft.com/office/drawing/2014/main" id="{2DAC3A75-DE7D-616F-A987-8CD049C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871209"/>
            <a:ext cx="3478696" cy="55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2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3EA-7732-1198-96C4-CF0BCA23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মৌর্য শিল্পের গুরুত্ব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1CB9-02EA-740B-27A6-A81ADA94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4"/>
            <a:ext cx="11353800" cy="554603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প্রাচীন ভারতীয় শিল্পের স্বর্ণযুগ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বৌদ্ধ ধর্ম প্রচারে গুরুত্বপূর্ণ ভূমিকা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শিল্প ও স্থাপত্যের নতুন ধারার সূচনা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ভারতীয় সংস্কৃতির অমূল্য সম্পদ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8194" name="Picture 2" descr="Post Mauryan Sculpture - civilspedia.com">
            <a:extLst>
              <a:ext uri="{FF2B5EF4-FFF2-40B4-BE49-F238E27FC236}">
                <a16:creationId xmlns:a16="http://schemas.microsoft.com/office/drawing/2014/main" id="{802F6FD3-EB5F-69F4-4C52-41D0D19A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6" y="762000"/>
            <a:ext cx="48900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296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</TotalTime>
  <Words>265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Kalpurush</vt:lpstr>
      <vt:lpstr>Sitka Banner</vt:lpstr>
      <vt:lpstr>Times New Roman</vt:lpstr>
      <vt:lpstr>Wingdings 3</vt:lpstr>
      <vt:lpstr>Slice</vt:lpstr>
      <vt:lpstr>PowerPoint Presentation</vt:lpstr>
      <vt:lpstr>মৌর্য শিল্প: ভারতীয় শিল্পের এক গৌরবময় অধ্যায় -একটি সুবৃহৎ সাম্রাজ্যের শৈল্পিক উত্তরাধিকার</vt:lpstr>
      <vt:lpstr>মৌর্য শিল্পের প্রেক্ষাপট  </vt:lpstr>
      <vt:lpstr>মৌর্য শিল্পের বৈশিষ্ট্য</vt:lpstr>
      <vt:lpstr>মৌর্য স্তম্ভ: সম্রাট অশোকের বাণী</vt:lpstr>
      <vt:lpstr>স্তূপ: বৌদ্ধ ধর্মের প্রতীক</vt:lpstr>
      <vt:lpstr>গুহা: সন্ন্যাসীদের আশ্রয়স্থল</vt:lpstr>
      <vt:lpstr>ভাস্কর্য: মৌর্য শিল্পের শ্রেষ্ঠ নিদর্শন</vt:lpstr>
      <vt:lpstr>মৌর্য শিল্পের গুরুত্ব</vt:lpstr>
      <vt:lpstr>উপসংহার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Sreerupa Bhattacharjee</dc:creator>
  <cp:lastModifiedBy>HP</cp:lastModifiedBy>
  <cp:revision>17</cp:revision>
  <dcterms:created xsi:type="dcterms:W3CDTF">2024-06-27T09:41:15Z</dcterms:created>
  <dcterms:modified xsi:type="dcterms:W3CDTF">2024-07-06T12:29:31Z</dcterms:modified>
</cp:coreProperties>
</file>